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1426A7-DEA3-2FEC-85AF-3C56102C2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83C9DC8-BA5B-372D-CFF3-90CBCEBF7E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B264BF-E7C3-812F-87F3-AB64451C8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5B7959-5068-1D86-64F6-E55544694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5F21AC-5CFA-5BA4-9E12-C78282C10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45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0539F-5109-3E38-121C-620E08BA0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450AE50-CB27-A833-19FB-AA72C2497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04D81FF-ED7C-9E68-4D78-2CC6943A4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8742D8-855D-F1FA-BDD8-012736883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4988F8-BF82-CF9A-4AB3-C6FB46B7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1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0830CCA-4567-BDC3-5CC2-0EFA4B801B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04A79B4-4487-D215-CF16-6055F92C2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1244E0-E203-635F-0A63-AB5EBB144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50A9BE5-A64C-D422-C5F8-B837211D9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8A43DE-E0D6-F010-E03A-733DDAD23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38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04EB40-4A05-F48E-1184-F94FFF4E6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DC03C6-5BD1-4BBA-8446-58C52E840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323D8E-B27D-7B74-3F38-B57B0EA2B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EEBBF3-68E6-6722-C49C-AC9455EEC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6E96BD0-C83F-CF21-EDA9-2E2CEE354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2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E53A86-2279-9044-0807-9DC2379BE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2884A46-299C-8C7F-9B06-BFEC7810E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3A9BC6-2CDE-ABF7-2E60-17695D845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6BBFC1-7892-1C06-B722-0423084A8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73C2CA-7B1C-A47E-62A9-A4725CB8F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7386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CFF3C8-4086-3739-EF14-2B5506050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FC9280-9DB3-A162-DF6F-503D06ADA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9BD5312-18FF-A4A4-7310-5CC414BDD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62E4DDF-7D8A-3098-32DD-A0628D579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E689D8-1735-9747-C31F-D42A4BA83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0AF545-5C9E-56D5-8BE3-7B002A986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863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884516-E95C-9FDD-B44E-84D4043AB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E2C08B4-F222-A304-4FE1-03F755906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A95F49-DED6-0364-B839-4A88FC297E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8CA7C69-05F0-2D66-FCFD-7A25AB9BAF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D908049-7660-849F-F183-C8D7B0D4C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F059C9E-BF8B-EAAF-BD09-ED722694E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CE012BD-FE81-5A5A-7DDD-BEA1CBD2A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A13EBDF-14C5-258B-48A6-68EB0BC2D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18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11DBA7-49D4-A71D-F3CF-92BDCB0B0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CBFE9A-2A4A-E29F-5400-A7E80CA26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7DF5BBC-F021-A9DB-C4E1-A414BFAD0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63D230B-84E7-F7BD-5764-EA7ADBCD5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145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2866C38-BEDB-DA8E-EF4E-8A3B08801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CC0663C-795E-6434-5247-D2EAD1BC3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82EA52A-C36E-E405-76BE-AAFB307E8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424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B08BAB-7867-6E91-9218-AC5E28042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8375053-FE8A-185D-34C8-B7FF8C871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FE512B-A13B-A5C5-878C-D08513128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B7751A-B44F-472D-A6D4-3AD616972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C339EEA-0D06-FE40-198B-720AE572D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66E232-64BF-B864-AA9C-9B27730A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036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475B9A-CDDC-B64E-43FC-1D8A421D2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8D45748-E457-6648-DF6A-FE8C8FB9A1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69CDE6E-CD28-D7DE-76EF-09184E078A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7DB7FD-ACD5-D8A7-9B2D-ACDAA48CC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4AB74B4-897C-E768-0157-E1AA4A438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123C4F3-FCE6-01B5-64F3-12D71ED4C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556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860A8E1-47BA-5DAE-53AA-1106DEEC9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A3722A7-396A-6B9E-839F-8E75F0D8A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87FA5C-0337-EE3A-B051-6C415E384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7831C-98B6-493F-99BA-32A638E8C6B3}" type="datetimeFigureOut">
              <a:rPr kumimoji="1" lang="ja-JP" altLang="en-US" smtClean="0"/>
              <a:t>2022/8/27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6C66136-8005-0D8F-A3A6-F25AF6E3A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B8FE26-B85C-C0E6-127A-8F2AB9A57D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75177-EA30-49A7-84CE-98DBC477E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0707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04BEC0-891E-54BD-9ACE-6D829584F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6080"/>
            <a:ext cx="9144000" cy="5425440"/>
          </a:xfrm>
        </p:spPr>
        <p:txBody>
          <a:bodyPr>
            <a:normAutofit fontScale="90000"/>
          </a:bodyPr>
          <a:lstStyle/>
          <a:p>
            <a:pPr algn="l"/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だ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な</a:t>
            </a:r>
            <a:br>
              <a:rPr kumimoji="1" lang="en-US" altLang="ja-JP" dirty="0"/>
            </a:br>
            <a:r>
              <a:rPr kumimoji="1" lang="ja-JP" altLang="en-US" dirty="0"/>
              <a:t>　　　　　　　　　</a:t>
            </a:r>
            <a:r>
              <a:rPr lang="en-US" altLang="ja-JP" dirty="0"/>
              <a:t>4P</a:t>
            </a:r>
            <a:r>
              <a:rPr lang="ja-JP" altLang="en-US" dirty="0"/>
              <a:t>　つ</a:t>
            </a:r>
            <a:br>
              <a:rPr kumimoji="1" lang="en-US" altLang="ja-JP" dirty="0"/>
            </a:br>
            <a:r>
              <a:rPr kumimoji="1" lang="ja-JP" altLang="en-US" dirty="0"/>
              <a:t>ど</a:t>
            </a:r>
            <a:br>
              <a:rPr kumimoji="1" lang="en-US" altLang="ja-JP" dirty="0"/>
            </a:br>
            <a:br>
              <a:rPr kumimoji="1" lang="en-US" altLang="ja-JP" dirty="0"/>
            </a:br>
            <a:r>
              <a:rPr kumimoji="1" lang="ja-JP" altLang="en-US" dirty="0"/>
              <a:t>こ　　　　　　　に　さ　か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F41958D-5E44-7F4E-9026-98022F1D65A9}"/>
              </a:ext>
            </a:extLst>
          </p:cNvPr>
          <p:cNvSpPr/>
          <p:nvPr/>
        </p:nvSpPr>
        <p:spPr>
          <a:xfrm>
            <a:off x="759460" y="152400"/>
            <a:ext cx="10673080" cy="65532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913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E6FED8FD-B980-58B7-E1E5-7B9930D285C2}"/>
              </a:ext>
            </a:extLst>
          </p:cNvPr>
          <p:cNvSpPr txBox="1">
            <a:spLocks/>
          </p:cNvSpPr>
          <p:nvPr/>
        </p:nvSpPr>
        <p:spPr>
          <a:xfrm>
            <a:off x="1244600" y="396239"/>
            <a:ext cx="2321560" cy="453294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/>
              <a:t>だ　</a:t>
            </a:r>
            <a:r>
              <a:rPr lang="ja-JP" altLang="en-US" sz="2000" dirty="0"/>
              <a:t>誰に</a:t>
            </a:r>
            <a:endParaRPr lang="en-US" altLang="ja-JP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/>
              <a:t>な　</a:t>
            </a:r>
            <a:r>
              <a:rPr lang="ja-JP" altLang="en-US" sz="2000" dirty="0"/>
              <a:t>何を</a:t>
            </a:r>
            <a:endParaRPr lang="en-US" altLang="ja-JP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/>
              <a:t>ど　</a:t>
            </a:r>
            <a:r>
              <a:rPr lang="ja-JP" altLang="en-US" sz="2000" dirty="0"/>
              <a:t>どのように</a:t>
            </a:r>
            <a:endParaRPr lang="en-US" altLang="ja-JP" sz="20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ja-JP" sz="32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3200" dirty="0"/>
              <a:t>こ　</a:t>
            </a:r>
            <a:r>
              <a:rPr lang="ja-JP" altLang="en-US" sz="2000" dirty="0"/>
              <a:t>効果</a:t>
            </a:r>
          </a:p>
        </p:txBody>
      </p:sp>
      <p:sp>
        <p:nvSpPr>
          <p:cNvPr id="5" name="コンテンツ プレースホルダー 2">
            <a:extLst>
              <a:ext uri="{FF2B5EF4-FFF2-40B4-BE49-F238E27FC236}">
                <a16:creationId xmlns:a16="http://schemas.microsoft.com/office/drawing/2014/main" id="{E08D2CB3-F2B3-ECAD-B1A1-D5002A26F757}"/>
              </a:ext>
            </a:extLst>
          </p:cNvPr>
          <p:cNvSpPr txBox="1">
            <a:spLocks/>
          </p:cNvSpPr>
          <p:nvPr/>
        </p:nvSpPr>
        <p:spPr>
          <a:xfrm>
            <a:off x="1244600" y="1447801"/>
            <a:ext cx="4160520" cy="229107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ja-JP" altLang="en-US" sz="3200"/>
              <a:t>　　　</a:t>
            </a:r>
            <a:r>
              <a:rPr lang="en-US" altLang="ja-JP" sz="3200"/>
              <a:t>4P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en-US" altLang="ja-JP" sz="2000"/>
              <a:t>Product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en-US" altLang="ja-JP" sz="2000"/>
              <a:t>Price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en-US" altLang="ja-JP" sz="2000"/>
              <a:t>Place</a:t>
            </a:r>
          </a:p>
          <a:p>
            <a:pPr marL="0" indent="0" algn="r">
              <a:buFont typeface="Arial" panose="020B0604020202020204" pitchFamily="34" charset="0"/>
              <a:buNone/>
            </a:pPr>
            <a:r>
              <a:rPr lang="en-US" altLang="ja-JP" sz="2000"/>
              <a:t>Promotion</a:t>
            </a:r>
            <a:endParaRPr lang="ja-JP" altLang="en-US" sz="2000" dirty="0"/>
          </a:p>
        </p:txBody>
      </p:sp>
      <p:sp>
        <p:nvSpPr>
          <p:cNvPr id="6" name="コンテンツ プレースホルダー 2">
            <a:extLst>
              <a:ext uri="{FF2B5EF4-FFF2-40B4-BE49-F238E27FC236}">
                <a16:creationId xmlns:a16="http://schemas.microsoft.com/office/drawing/2014/main" id="{FE13B2D2-293E-31AF-F2D0-FC89F37138D5}"/>
              </a:ext>
            </a:extLst>
          </p:cNvPr>
          <p:cNvSpPr txBox="1">
            <a:spLocks/>
          </p:cNvSpPr>
          <p:nvPr/>
        </p:nvSpPr>
        <p:spPr>
          <a:xfrm>
            <a:off x="1244600" y="5242560"/>
            <a:ext cx="4160520" cy="15036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000" dirty="0"/>
              <a:t>「だなどこ」の目的＝</a:t>
            </a:r>
            <a:endParaRPr lang="en-US" altLang="ja-JP" sz="20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3600" dirty="0"/>
              <a:t>単価↑</a:t>
            </a:r>
            <a:r>
              <a:rPr lang="en-US" altLang="ja-JP" sz="3600" dirty="0"/>
              <a:t>×</a:t>
            </a:r>
            <a:r>
              <a:rPr lang="ja-JP" altLang="en-US" sz="3600" dirty="0"/>
              <a:t>客数↑</a:t>
            </a:r>
            <a:endParaRPr lang="en-US" altLang="ja-JP" sz="3600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2000" b="1" u="sng" dirty="0"/>
              <a:t>売上向上</a:t>
            </a:r>
            <a:r>
              <a:rPr lang="ja-JP" altLang="en-US" sz="2000" u="sng" dirty="0"/>
              <a:t>につながること</a:t>
            </a:r>
            <a:r>
              <a:rPr lang="ja-JP" altLang="en-US" sz="2000" dirty="0"/>
              <a:t>と仮定</a:t>
            </a:r>
            <a:endParaRPr lang="en-US" altLang="ja-JP" sz="2000" dirty="0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C109D6F-21CD-9B73-E4B2-FBED9ACBBA28}"/>
              </a:ext>
            </a:extLst>
          </p:cNvPr>
          <p:cNvSpPr/>
          <p:nvPr/>
        </p:nvSpPr>
        <p:spPr>
          <a:xfrm>
            <a:off x="858520" y="193040"/>
            <a:ext cx="4871720" cy="4918904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虫眼鏡を持ったお医者さんのイラスト">
            <a:extLst>
              <a:ext uri="{FF2B5EF4-FFF2-40B4-BE49-F238E27FC236}">
                <a16:creationId xmlns:a16="http://schemas.microsoft.com/office/drawing/2014/main" id="{48C7FD6F-72C6-8EB0-C111-78613711D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804" y="4388328"/>
            <a:ext cx="1927593" cy="2357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楕円 11">
            <a:extLst>
              <a:ext uri="{FF2B5EF4-FFF2-40B4-BE49-F238E27FC236}">
                <a16:creationId xmlns:a16="http://schemas.microsoft.com/office/drawing/2014/main" id="{9254F951-6076-CB16-4002-13C5CB5516EC}"/>
              </a:ext>
            </a:extLst>
          </p:cNvPr>
          <p:cNvSpPr/>
          <p:nvPr/>
        </p:nvSpPr>
        <p:spPr>
          <a:xfrm>
            <a:off x="5871864" y="254000"/>
            <a:ext cx="3391400" cy="3606801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kumimoji="1" lang="ja-JP" altLang="en-US" sz="2000" b="1" u="sng" dirty="0">
                <a:solidFill>
                  <a:schemeClr val="tx1"/>
                </a:solidFill>
              </a:rPr>
              <a:t>売上向上</a:t>
            </a:r>
            <a:r>
              <a:rPr kumimoji="1" lang="ja-JP" altLang="en-US" sz="2000" dirty="0">
                <a:solidFill>
                  <a:schemeClr val="tx1"/>
                </a:solidFill>
              </a:rPr>
              <a:t>のために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kumimoji="1" lang="ja-JP" altLang="en-US" sz="2800" dirty="0">
                <a:solidFill>
                  <a:schemeClr val="tx1"/>
                </a:solidFill>
              </a:rPr>
              <a:t>①ニーズ対応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ja-JP" altLang="en-US" sz="2800" dirty="0">
                <a:solidFill>
                  <a:schemeClr val="tx1"/>
                </a:solidFill>
              </a:rPr>
              <a:t>　</a:t>
            </a:r>
            <a:r>
              <a:rPr lang="en-US" altLang="ja-JP" sz="2800" dirty="0">
                <a:solidFill>
                  <a:schemeClr val="tx1"/>
                </a:solidFill>
              </a:rPr>
              <a:t>(</a:t>
            </a:r>
            <a:r>
              <a:rPr lang="ja-JP" altLang="en-US" sz="2800" dirty="0">
                <a:solidFill>
                  <a:schemeClr val="tx1"/>
                </a:solidFill>
              </a:rPr>
              <a:t>＝機会</a:t>
            </a:r>
            <a:r>
              <a:rPr lang="en-US" altLang="ja-JP" sz="2800" dirty="0">
                <a:solidFill>
                  <a:schemeClr val="tx1"/>
                </a:solidFill>
              </a:rPr>
              <a:t>)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kumimoji="1" lang="ja-JP" altLang="en-US" sz="2800" dirty="0">
                <a:solidFill>
                  <a:schemeClr val="tx1"/>
                </a:solidFill>
              </a:rPr>
              <a:t>②差別化戦略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kumimoji="1" lang="ja-JP" altLang="en-US" sz="2800" dirty="0">
                <a:solidFill>
                  <a:schemeClr val="tx1"/>
                </a:solidFill>
              </a:rPr>
              <a:t>③関係性強化</a:t>
            </a:r>
            <a:endParaRPr kumimoji="1" lang="en-US" altLang="ja-JP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kumimoji="1" lang="en-US" altLang="ja-JP" sz="1400" dirty="0">
                <a:solidFill>
                  <a:schemeClr val="tx1"/>
                </a:solidFill>
              </a:rPr>
              <a:t>(</a:t>
            </a:r>
            <a:r>
              <a:rPr kumimoji="1" lang="ja-JP" altLang="en-US" sz="2000" dirty="0">
                <a:solidFill>
                  <a:schemeClr val="tx1"/>
                </a:solidFill>
              </a:rPr>
              <a:t>④地域活性化</a:t>
            </a:r>
            <a:r>
              <a:rPr kumimoji="1" lang="en-US" altLang="ja-JP" sz="2000" dirty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ja-JP" altLang="en-US" sz="2000" dirty="0">
                <a:solidFill>
                  <a:schemeClr val="tx1"/>
                </a:solidFill>
              </a:rPr>
              <a:t>の視点はあるか？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463FC351-362F-ABE0-1A4E-FD10D811D1F0}"/>
              </a:ext>
            </a:extLst>
          </p:cNvPr>
          <p:cNvSpPr/>
          <p:nvPr/>
        </p:nvSpPr>
        <p:spPr>
          <a:xfrm>
            <a:off x="8339320" y="2875280"/>
            <a:ext cx="3568200" cy="17272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ja-JP" altLang="en-US" sz="2000" b="1" u="sng" dirty="0">
                <a:solidFill>
                  <a:schemeClr val="tx1"/>
                </a:solidFill>
              </a:rPr>
              <a:t>売上向上</a:t>
            </a:r>
            <a:r>
              <a:rPr lang="ja-JP" altLang="en-US" sz="2000" dirty="0">
                <a:solidFill>
                  <a:schemeClr val="tx1"/>
                </a:solidFill>
              </a:rPr>
              <a:t>のために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ja-JP" altLang="en-US" sz="2800" dirty="0">
                <a:solidFill>
                  <a:schemeClr val="tx1"/>
                </a:solidFill>
              </a:rPr>
              <a:t>強み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ja-JP" altLang="en-US" sz="2000" dirty="0">
                <a:solidFill>
                  <a:schemeClr val="tx1"/>
                </a:solidFill>
              </a:rPr>
              <a:t>を活かしているか？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3854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97</Words>
  <Application>Microsoft Office PowerPoint</Application>
  <PresentationFormat>ワイド画面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  だ  な 　　　　　　　　　4P　つ ど  こ　　　　　　　に　さ　か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だ  な 　　　　　　　　　4P　つ ど  こ　　　　　　　に　さ　か</dc:title>
  <dc:creator>灰野 源哉</dc:creator>
  <cp:lastModifiedBy>灰野 源哉</cp:lastModifiedBy>
  <cp:revision>2</cp:revision>
  <dcterms:created xsi:type="dcterms:W3CDTF">2022-08-27T02:42:24Z</dcterms:created>
  <dcterms:modified xsi:type="dcterms:W3CDTF">2022-08-27T07:01:36Z</dcterms:modified>
</cp:coreProperties>
</file>